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32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E410D5-7A3F-4383-B37C-619001B17C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49E81BE-9856-40FE-8AB3-4F62934188F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710675-3ABB-4782-8293-32AFD97DC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49BB1C-5E3D-4430-AE9B-3D023CFA9A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09BA3A-EFD0-4861-BA04-A3BBF03C96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2605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8BE5D2-C3F1-4D65-9D20-16CCE0260B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AE97755-D82A-47F5-A035-682EB0E315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8FD8AF-4251-43D4-86C9-42D9A6EC66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D6F140-B542-4B4D-8FC7-BBFA26D02A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9CA9CD-20C3-4A6B-B2B3-BAEFA3BC57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30141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9173EEC-9B33-4474-AACF-A2A888D8D02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F7D27C2-822F-4ED2-B0B9-427FD332DE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EAEADA-6EDC-4FEA-9906-7B2788C393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B39486-7AFE-4974-B1EC-FD50BACAC6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D12B1F-CF80-4669-B20F-8E9DB2E590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72125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E183A1-28BD-42DA-A829-F17036A14B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A9A8A00-BC3C-424F-81AC-A8A2137624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A2E37F-C02F-4235-98DA-0A9CE2ABC2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588B5B-A8BD-43CE-8D66-39E95C190F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2FEB9F-C789-4DCB-B097-7A96601CE7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15229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AD394A-2861-4A98-9BC8-79F9561A1A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BC46CAE-C8F9-45A1-BC9C-158AF940FF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BD2989-9BA7-4B55-BA17-CEFEEF9551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30E42F-D8D9-47D5-8583-2C43BE719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EF0D64-12A6-47E2-8FFB-93BD7E5E9D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89411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E6D309-7B47-4A70-9292-9697E424EA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855E98-3B8A-4199-AC5E-C23B95A6C4A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BF08D29-2A50-4DE0-8F7E-0E49F375A0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F4ECB2A-4FAC-499F-9110-F5122D605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CF307AD-3C34-4644-B301-1FD76EEAE6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D413B16-ED61-4C21-923D-22593ED019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778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6B2949-3AA4-49A0-AA10-AE35905777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A92E8F-3A03-4A80-A83D-756CCE5854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9C4C04E-9B6D-426A-90C7-7CCA54ADDD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868C2B6-DB1A-4395-883A-39795E28735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9E4A29C-96B8-4262-9060-1B49D3103FF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34569F9-F71F-4F5C-9706-541B352B8A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B67D4F6-C1E1-4EB6-AACA-03ECB63525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C451D55-DF9C-4FDB-A9D9-2E075AFB7C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766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376028-E5BF-4193-B149-032130C043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750629F-FA40-4698-A5A5-BB2A8DD2AA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6D5EC92-4D27-4DE8-806B-F1D307E60C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456311B-24B0-40A6-89F9-D6258E7CC9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3514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BA84472-DB46-40C3-90C0-26C073351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72CA048-97C2-4585-8CF9-E1AE284630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0C21B07-6BB8-4B10-8B98-358B839C46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398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5486E6-C89C-4CEC-B45F-DC6982031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1CD0653-4C6E-44F5-BDA0-1A1F404971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4B9D083-7393-4689-A04D-C827800F4B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75B980D-3F57-487E-A609-D0752D6511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E7FD6B9-9C02-4D95-BF38-239E6F1CD2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0ECBD4F-681D-43C7-92AC-D6C3A9799C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39529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3F4A6B-3457-429C-85A9-B68ACDD752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2DE0B2F-D22D-4DBD-AFED-BB4F46B9F3C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C1DC06E-CFB6-49C6-94EB-0ACD2AF9C2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A5B32D8-3B07-4DD9-A6B3-DDF2C1650F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AB112F7-4B48-47FB-9642-0EBD3116D1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2A85AA0-D9D4-48E5-A326-9A3F42EAE4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3385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1FDC65D-8E23-47D5-8D58-74949BDF4F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4C358D7-390F-4C85-99FA-999BFD8A58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304253-BDA7-4267-A6E7-1BD9827750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CFED78-C22D-4EA4-82F9-1B3A002CA523}" type="datetimeFigureOut">
              <a:rPr lang="en-US" smtClean="0"/>
              <a:t>3/2/2021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41734F-2F03-4275-90C7-F2381FB8E1A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60FCA1-F8E1-4537-812B-922BC37123F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868733-66A0-4E53-86F0-3861A355B9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90296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2C1CDDCD-75D8-40ED-A5FD-D9E9809514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775306"/>
          </a:xfrm>
        </p:spPr>
        <p:txBody>
          <a:bodyPr/>
          <a:lstStyle/>
          <a:p>
            <a:r>
              <a:rPr lang="en-US" dirty="0"/>
              <a:t>Bus Tour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0857CB1-F5D5-41B8-A685-54C32C796B88}"/>
              </a:ext>
            </a:extLst>
          </p:cNvPr>
          <p:cNvSpPr/>
          <p:nvPr/>
        </p:nvSpPr>
        <p:spPr>
          <a:xfrm>
            <a:off x="1026160" y="2590800"/>
            <a:ext cx="1026160" cy="92456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9312E53-7460-43F5-9DF2-1C3A8017E7AA}"/>
              </a:ext>
            </a:extLst>
          </p:cNvPr>
          <p:cNvSpPr txBox="1"/>
          <p:nvPr/>
        </p:nvSpPr>
        <p:spPr>
          <a:xfrm>
            <a:off x="965909" y="2123440"/>
            <a:ext cx="11466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Departure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54B07BB-817B-47A1-8A22-023FFC83E634}"/>
              </a:ext>
            </a:extLst>
          </p:cNvPr>
          <p:cNvSpPr/>
          <p:nvPr/>
        </p:nvSpPr>
        <p:spPr>
          <a:xfrm>
            <a:off x="4013200" y="2590800"/>
            <a:ext cx="1026160" cy="92456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59E3465-70F9-4F6E-87F7-DD5BD799F3A6}"/>
              </a:ext>
            </a:extLst>
          </p:cNvPr>
          <p:cNvSpPr txBox="1"/>
          <p:nvPr/>
        </p:nvSpPr>
        <p:spPr>
          <a:xfrm>
            <a:off x="4163360" y="2123440"/>
            <a:ext cx="725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Stop1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CB64588-95FE-43F1-8DAD-E76FE1F5A345}"/>
              </a:ext>
            </a:extLst>
          </p:cNvPr>
          <p:cNvSpPr/>
          <p:nvPr/>
        </p:nvSpPr>
        <p:spPr>
          <a:xfrm>
            <a:off x="7000240" y="2590800"/>
            <a:ext cx="1026160" cy="92456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5E345925-24AC-428F-8EFC-9E4E82BF7326}"/>
              </a:ext>
            </a:extLst>
          </p:cNvPr>
          <p:cNvSpPr txBox="1"/>
          <p:nvPr/>
        </p:nvSpPr>
        <p:spPr>
          <a:xfrm>
            <a:off x="6965857" y="2123440"/>
            <a:ext cx="9945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Terminal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C45C9F7F-9445-4202-B4BC-D969BEC3635B}"/>
              </a:ext>
            </a:extLst>
          </p:cNvPr>
          <p:cNvCxnSpPr>
            <a:stCxn id="5" idx="3"/>
            <a:endCxn id="7" idx="1"/>
          </p:cNvCxnSpPr>
          <p:nvPr/>
        </p:nvCxnSpPr>
        <p:spPr>
          <a:xfrm>
            <a:off x="2052320" y="3053080"/>
            <a:ext cx="196088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53C660DF-3C3C-42AE-B756-9114967605CF}"/>
              </a:ext>
            </a:extLst>
          </p:cNvPr>
          <p:cNvCxnSpPr>
            <a:stCxn id="7" idx="3"/>
            <a:endCxn id="9" idx="1"/>
          </p:cNvCxnSpPr>
          <p:nvPr/>
        </p:nvCxnSpPr>
        <p:spPr>
          <a:xfrm>
            <a:off x="5039360" y="3053080"/>
            <a:ext cx="196088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id="{39F2BEB3-67D8-4C67-AAA3-F3A5E793FEEE}"/>
              </a:ext>
            </a:extLst>
          </p:cNvPr>
          <p:cNvSpPr txBox="1"/>
          <p:nvPr/>
        </p:nvSpPr>
        <p:spPr>
          <a:xfrm>
            <a:off x="966006" y="4381080"/>
            <a:ext cx="229312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Travel times</a:t>
            </a:r>
          </a:p>
          <a:p>
            <a:r>
              <a:rPr lang="en-US" dirty="0"/>
              <a:t>Number of passengers</a:t>
            </a:r>
          </a:p>
          <a:p>
            <a:r>
              <a:rPr lang="en-US" dirty="0"/>
              <a:t>Gas consumptions</a:t>
            </a:r>
          </a:p>
        </p:txBody>
      </p:sp>
    </p:spTree>
    <p:extLst>
      <p:ext uri="{BB962C8B-B14F-4D97-AF65-F5344CB8AC3E}">
        <p14:creationId xmlns:p14="http://schemas.microsoft.com/office/powerpoint/2010/main" val="18580426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1D40C2-CF60-4D61-88ED-B7448B8152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94005"/>
            <a:ext cx="10515600" cy="955675"/>
          </a:xfrm>
        </p:spPr>
        <p:txBody>
          <a:bodyPr/>
          <a:lstStyle/>
          <a:p>
            <a:r>
              <a:rPr lang="en-US" dirty="0"/>
              <a:t>Physical Architecture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F102CBD9-6C65-40D4-91B8-265E98CEE22E}"/>
              </a:ext>
            </a:extLst>
          </p:cNvPr>
          <p:cNvSpPr/>
          <p:nvPr/>
        </p:nvSpPr>
        <p:spPr>
          <a:xfrm>
            <a:off x="4978400" y="1635125"/>
            <a:ext cx="1584960" cy="53848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err="1"/>
              <a:t>BusTour</a:t>
            </a:r>
            <a:endParaRPr lang="en-US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9E69D04-7FBB-47C2-A733-5EF4E7AF1859}"/>
              </a:ext>
            </a:extLst>
          </p:cNvPr>
          <p:cNvSpPr/>
          <p:nvPr/>
        </p:nvSpPr>
        <p:spPr>
          <a:xfrm>
            <a:off x="741680" y="2803525"/>
            <a:ext cx="1584960" cy="53848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Departure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48142D4-D0DA-4AD3-A1D1-6BCE176D68FA}"/>
              </a:ext>
            </a:extLst>
          </p:cNvPr>
          <p:cNvSpPr/>
          <p:nvPr/>
        </p:nvSpPr>
        <p:spPr>
          <a:xfrm>
            <a:off x="4978400" y="2803525"/>
            <a:ext cx="1584960" cy="53848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Stop1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1340BDF-B4C5-4BC9-AA85-0BB6E18F9A32}"/>
              </a:ext>
            </a:extLst>
          </p:cNvPr>
          <p:cNvSpPr/>
          <p:nvPr/>
        </p:nvSpPr>
        <p:spPr>
          <a:xfrm>
            <a:off x="9215120" y="2803525"/>
            <a:ext cx="1584960" cy="53848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Terminal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56577FE-A48B-4D46-9242-BB53242CA9A3}"/>
              </a:ext>
            </a:extLst>
          </p:cNvPr>
          <p:cNvSpPr/>
          <p:nvPr/>
        </p:nvSpPr>
        <p:spPr>
          <a:xfrm>
            <a:off x="2860040" y="2803525"/>
            <a:ext cx="1584960" cy="53848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Travel1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E3D3D7C-374F-48F6-A1B9-7DE7F24212D6}"/>
              </a:ext>
            </a:extLst>
          </p:cNvPr>
          <p:cNvSpPr/>
          <p:nvPr/>
        </p:nvSpPr>
        <p:spPr>
          <a:xfrm>
            <a:off x="7096760" y="2803525"/>
            <a:ext cx="1584960" cy="53848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Travel2</a:t>
            </a:r>
          </a:p>
        </p:txBody>
      </p:sp>
      <p:cxnSp>
        <p:nvCxnSpPr>
          <p:cNvPr id="10" name="Connector: Elbow 9">
            <a:extLst>
              <a:ext uri="{FF2B5EF4-FFF2-40B4-BE49-F238E27FC236}">
                <a16:creationId xmlns:a16="http://schemas.microsoft.com/office/drawing/2014/main" id="{86291B19-E39B-40A8-884D-ACAB00487CBE}"/>
              </a:ext>
            </a:extLst>
          </p:cNvPr>
          <p:cNvCxnSpPr>
            <a:stCxn id="3" idx="2"/>
            <a:endCxn id="4" idx="0"/>
          </p:cNvCxnSpPr>
          <p:nvPr/>
        </p:nvCxnSpPr>
        <p:spPr>
          <a:xfrm rot="5400000">
            <a:off x="3337560" y="370205"/>
            <a:ext cx="629920" cy="423672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Connector: Elbow 11">
            <a:extLst>
              <a:ext uri="{FF2B5EF4-FFF2-40B4-BE49-F238E27FC236}">
                <a16:creationId xmlns:a16="http://schemas.microsoft.com/office/drawing/2014/main" id="{51D54E6E-E129-4943-BF03-553213B640F9}"/>
              </a:ext>
            </a:extLst>
          </p:cNvPr>
          <p:cNvCxnSpPr>
            <a:stCxn id="3" idx="2"/>
            <a:endCxn id="7" idx="0"/>
          </p:cNvCxnSpPr>
          <p:nvPr/>
        </p:nvCxnSpPr>
        <p:spPr>
          <a:xfrm rot="5400000">
            <a:off x="4396740" y="1429385"/>
            <a:ext cx="629920" cy="211836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or: Elbow 13">
            <a:extLst>
              <a:ext uri="{FF2B5EF4-FFF2-40B4-BE49-F238E27FC236}">
                <a16:creationId xmlns:a16="http://schemas.microsoft.com/office/drawing/2014/main" id="{5610CFF9-5175-455F-BEE6-8600CA6018F6}"/>
              </a:ext>
            </a:extLst>
          </p:cNvPr>
          <p:cNvCxnSpPr>
            <a:stCxn id="3" idx="2"/>
            <a:endCxn id="5" idx="0"/>
          </p:cNvCxnSpPr>
          <p:nvPr/>
        </p:nvCxnSpPr>
        <p:spPr>
          <a:xfrm rot="5400000">
            <a:off x="5455920" y="2488565"/>
            <a:ext cx="629920" cy="1270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nector: Elbow 15">
            <a:extLst>
              <a:ext uri="{FF2B5EF4-FFF2-40B4-BE49-F238E27FC236}">
                <a16:creationId xmlns:a16="http://schemas.microsoft.com/office/drawing/2014/main" id="{6962125D-701C-451C-AD61-3C44AB164BDD}"/>
              </a:ext>
            </a:extLst>
          </p:cNvPr>
          <p:cNvCxnSpPr>
            <a:stCxn id="3" idx="2"/>
            <a:endCxn id="8" idx="0"/>
          </p:cNvCxnSpPr>
          <p:nvPr/>
        </p:nvCxnSpPr>
        <p:spPr>
          <a:xfrm rot="16200000" flipH="1">
            <a:off x="6515100" y="1429385"/>
            <a:ext cx="629920" cy="211836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Connector: Elbow 17">
            <a:extLst>
              <a:ext uri="{FF2B5EF4-FFF2-40B4-BE49-F238E27FC236}">
                <a16:creationId xmlns:a16="http://schemas.microsoft.com/office/drawing/2014/main" id="{D47A60AF-F148-4F79-96A2-8C4EBD4E386D}"/>
              </a:ext>
            </a:extLst>
          </p:cNvPr>
          <p:cNvCxnSpPr>
            <a:stCxn id="3" idx="2"/>
            <a:endCxn id="6" idx="0"/>
          </p:cNvCxnSpPr>
          <p:nvPr/>
        </p:nvCxnSpPr>
        <p:spPr>
          <a:xfrm rot="16200000" flipH="1">
            <a:off x="7574280" y="370205"/>
            <a:ext cx="629920" cy="423672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729175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2C1CDDCD-75D8-40ED-A5FD-D9E9809514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775306"/>
          </a:xfrm>
        </p:spPr>
        <p:txBody>
          <a:bodyPr/>
          <a:lstStyle/>
          <a:p>
            <a:r>
              <a:rPr lang="en-US" dirty="0"/>
              <a:t>Bus Tour (2)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0857CB1-F5D5-41B8-A685-54C32C796B88}"/>
              </a:ext>
            </a:extLst>
          </p:cNvPr>
          <p:cNvSpPr/>
          <p:nvPr/>
        </p:nvSpPr>
        <p:spPr>
          <a:xfrm>
            <a:off x="1026160" y="2590800"/>
            <a:ext cx="1026160" cy="92456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9312E53-7460-43F5-9DF2-1C3A8017E7AA}"/>
              </a:ext>
            </a:extLst>
          </p:cNvPr>
          <p:cNvSpPr txBox="1"/>
          <p:nvPr/>
        </p:nvSpPr>
        <p:spPr>
          <a:xfrm>
            <a:off x="965909" y="2123440"/>
            <a:ext cx="11466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Departure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54B07BB-817B-47A1-8A22-023FFC83E634}"/>
              </a:ext>
            </a:extLst>
          </p:cNvPr>
          <p:cNvSpPr/>
          <p:nvPr/>
        </p:nvSpPr>
        <p:spPr>
          <a:xfrm>
            <a:off x="4013200" y="2590800"/>
            <a:ext cx="1026160" cy="92456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59E3465-70F9-4F6E-87F7-DD5BD799F3A6}"/>
              </a:ext>
            </a:extLst>
          </p:cNvPr>
          <p:cNvSpPr txBox="1"/>
          <p:nvPr/>
        </p:nvSpPr>
        <p:spPr>
          <a:xfrm>
            <a:off x="4163360" y="2123440"/>
            <a:ext cx="725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Stop1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CB64588-95FE-43F1-8DAD-E76FE1F5A345}"/>
              </a:ext>
            </a:extLst>
          </p:cNvPr>
          <p:cNvSpPr/>
          <p:nvPr/>
        </p:nvSpPr>
        <p:spPr>
          <a:xfrm>
            <a:off x="7000240" y="2590800"/>
            <a:ext cx="1026160" cy="92456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5E345925-24AC-428F-8EFC-9E4E82BF7326}"/>
              </a:ext>
            </a:extLst>
          </p:cNvPr>
          <p:cNvSpPr txBox="1"/>
          <p:nvPr/>
        </p:nvSpPr>
        <p:spPr>
          <a:xfrm>
            <a:off x="7150400" y="2123440"/>
            <a:ext cx="7258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Stop2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C45C9F7F-9445-4202-B4BC-D969BEC3635B}"/>
              </a:ext>
            </a:extLst>
          </p:cNvPr>
          <p:cNvCxnSpPr>
            <a:stCxn id="5" idx="3"/>
            <a:endCxn id="7" idx="1"/>
          </p:cNvCxnSpPr>
          <p:nvPr/>
        </p:nvCxnSpPr>
        <p:spPr>
          <a:xfrm>
            <a:off x="2052320" y="3053080"/>
            <a:ext cx="196088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53C660DF-3C3C-42AE-B756-9114967605CF}"/>
              </a:ext>
            </a:extLst>
          </p:cNvPr>
          <p:cNvCxnSpPr>
            <a:stCxn id="7" idx="3"/>
            <a:endCxn id="9" idx="1"/>
          </p:cNvCxnSpPr>
          <p:nvPr/>
        </p:nvCxnSpPr>
        <p:spPr>
          <a:xfrm>
            <a:off x="5039360" y="3053080"/>
            <a:ext cx="196088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id="{39F2BEB3-67D8-4C67-AAA3-F3A5E793FEEE}"/>
              </a:ext>
            </a:extLst>
          </p:cNvPr>
          <p:cNvSpPr txBox="1"/>
          <p:nvPr/>
        </p:nvSpPr>
        <p:spPr>
          <a:xfrm>
            <a:off x="966006" y="4381080"/>
            <a:ext cx="229312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Travel times</a:t>
            </a:r>
          </a:p>
          <a:p>
            <a:r>
              <a:rPr lang="en-US" dirty="0"/>
              <a:t>Number of passengers</a:t>
            </a:r>
          </a:p>
          <a:p>
            <a:r>
              <a:rPr lang="en-US" dirty="0"/>
              <a:t>Gas consumptions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C0A7549B-DB3D-4CFF-BEBF-B3D0CCA5A63B}"/>
              </a:ext>
            </a:extLst>
          </p:cNvPr>
          <p:cNvSpPr/>
          <p:nvPr/>
        </p:nvSpPr>
        <p:spPr>
          <a:xfrm>
            <a:off x="9987280" y="2585720"/>
            <a:ext cx="1026160" cy="92456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EE8365F5-A834-4370-90B6-C55642996B02}"/>
              </a:ext>
            </a:extLst>
          </p:cNvPr>
          <p:cNvCxnSpPr>
            <a:stCxn id="9" idx="3"/>
            <a:endCxn id="13" idx="1"/>
          </p:cNvCxnSpPr>
          <p:nvPr/>
        </p:nvCxnSpPr>
        <p:spPr>
          <a:xfrm flipV="1">
            <a:off x="8026400" y="3048000"/>
            <a:ext cx="1960880" cy="508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BCEFC0E7-0603-4EFF-9903-D6AB69AEFCA2}"/>
              </a:ext>
            </a:extLst>
          </p:cNvPr>
          <p:cNvSpPr txBox="1"/>
          <p:nvPr/>
        </p:nvSpPr>
        <p:spPr>
          <a:xfrm>
            <a:off x="10003108" y="2123440"/>
            <a:ext cx="9945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Terminal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38FD8142-4EF8-44BD-91F8-D768E465FD8F}"/>
              </a:ext>
            </a:extLst>
          </p:cNvPr>
          <p:cNvSpPr txBox="1"/>
          <p:nvPr/>
        </p:nvSpPr>
        <p:spPr>
          <a:xfrm>
            <a:off x="2692400" y="2661920"/>
            <a:ext cx="8520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Travel1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DDEB6F6D-A80C-4652-B4C5-822A33105E15}"/>
              </a:ext>
            </a:extLst>
          </p:cNvPr>
          <p:cNvSpPr txBox="1"/>
          <p:nvPr/>
        </p:nvSpPr>
        <p:spPr>
          <a:xfrm>
            <a:off x="5604269" y="2637274"/>
            <a:ext cx="8520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Travel2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8BE3DC4-D437-4EBD-BD90-53FF61466DCF}"/>
              </a:ext>
            </a:extLst>
          </p:cNvPr>
          <p:cNvSpPr txBox="1"/>
          <p:nvPr/>
        </p:nvSpPr>
        <p:spPr>
          <a:xfrm>
            <a:off x="8545589" y="2661920"/>
            <a:ext cx="8520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</a:t>
            </a:r>
            <a:r>
              <a:rPr lang="en-US"/>
              <a:t>ravel3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81398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95</TotalTime>
  <Words>39</Words>
  <Application>Microsoft Office PowerPoint</Application>
  <PresentationFormat>Widescreen</PresentationFormat>
  <Paragraphs>25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Bus Tour</vt:lpstr>
      <vt:lpstr>Physical Architecture</vt:lpstr>
      <vt:lpstr>Bus Tour (2)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Bus Tour</dc:title>
  <dc:creator>Antoine Rauzy</dc:creator>
  <cp:lastModifiedBy>Antoine Rauzy</cp:lastModifiedBy>
  <cp:revision>9</cp:revision>
  <dcterms:created xsi:type="dcterms:W3CDTF">2021-03-02T07:11:32Z</dcterms:created>
  <dcterms:modified xsi:type="dcterms:W3CDTF">2021-03-02T08:46:51Z</dcterms:modified>
</cp:coreProperties>
</file>

<file path=docProps/thumbnail.jpeg>
</file>